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Vidalok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Vidalok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4a68f9b33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4a68f9b3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4a68f9b33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4a68f9b3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4a68f9b33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4a68f9b3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4a68f9b33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4a68f9b3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4a68f9b33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4a68f9b3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a68f9b33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4a68f9b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4a68f9b33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4a68f9b3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4a68f9b33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4a68f9b3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4a68f9b33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4a68f9b3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a68f9b33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a68f9b3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4a68f9b3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4a68f9b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4a68f9b3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4a68f9b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4a68f9b33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4a68f9b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4a68f9b33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4a68f9b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4a68f9b33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4a68f9b3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 type="blank">
  <p:cSld name="BLAN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PROYECTO FOTOGRÁFICO PERSONAL 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1779975" y="1390125"/>
            <a:ext cx="5583900" cy="23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Mi proyecto fotográfico personal va sobre las líneas dibujadas por la luz de los coches.</a:t>
            </a:r>
            <a:r>
              <a:rPr lang="en" sz="1100"/>
              <a:t> Desde hace </a:t>
            </a:r>
            <a:r>
              <a:rPr lang="en" sz="1100"/>
              <a:t>un buen tiempo siempre me ha interesado hacer este tipo de fotos y ahora </a:t>
            </a:r>
            <a:r>
              <a:rPr lang="en" sz="1100"/>
              <a:t>después de</a:t>
            </a:r>
            <a:r>
              <a:rPr lang="en" sz="1100"/>
              <a:t> todos los conceptos adquiridos en clase me he dispuesto a </a:t>
            </a:r>
            <a:r>
              <a:rPr lang="en" sz="1100"/>
              <a:t>hacerlas.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779750" y="1390200"/>
            <a:ext cx="5583900" cy="23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Modificando la velocidad de obturación y la ISO. Al principio no sabía exactamente a qué velocidad de obturación poner,  puse una ISO 100 y una velocidad de obturación de 5s. Y salieron estas fotos:</a:t>
            </a:r>
            <a:endParaRPr sz="11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1779975" y="1390125"/>
            <a:ext cx="5583900" cy="23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Al ver que las </a:t>
            </a:r>
            <a:r>
              <a:rPr lang="en" sz="1100"/>
              <a:t>líneas</a:t>
            </a:r>
            <a:r>
              <a:rPr lang="en" sz="1100"/>
              <a:t> no quedaban enteras modifique la velocidad de </a:t>
            </a:r>
            <a:r>
              <a:rPr lang="en" sz="1100"/>
              <a:t>obturación</a:t>
            </a:r>
            <a:r>
              <a:rPr lang="en" sz="1100"/>
              <a:t> subiendola a 15s, </a:t>
            </a:r>
            <a:r>
              <a:rPr lang="en" sz="1100"/>
              <a:t>después</a:t>
            </a:r>
            <a:r>
              <a:rPr lang="en" sz="1100"/>
              <a:t> retoque las </a:t>
            </a:r>
            <a:r>
              <a:rPr lang="en" sz="1100"/>
              <a:t>imágenes en post-producción y este fue el resultado:</a:t>
            </a:r>
            <a:endParaRPr sz="1100"/>
          </a:p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1D1D1B"/>
      </a:dk1>
      <a:lt1>
        <a:srgbClr val="FFFFFF"/>
      </a:lt1>
      <a:dk2>
        <a:srgbClr val="576574"/>
      </a:dk2>
      <a:lt2>
        <a:srgbClr val="DEE3E9"/>
      </a:lt2>
      <a:accent1>
        <a:srgbClr val="8E7CC3"/>
      </a:accent1>
      <a:accent2>
        <a:srgbClr val="6D9EEB"/>
      </a:accent2>
      <a:accent3>
        <a:srgbClr val="93C47D"/>
      </a:accent3>
      <a:accent4>
        <a:srgbClr val="FFCC2F"/>
      </a:accent4>
      <a:accent5>
        <a:srgbClr val="E65858"/>
      </a:accent5>
      <a:accent6>
        <a:srgbClr val="F8598E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